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8" r:id="rId3"/>
    <p:sldId id="281" r:id="rId4"/>
    <p:sldId id="26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0D64C-16BB-4D27-8438-7389F36BBD84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0DB3-35D7-42CA-9906-843CBCFCC7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1451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0DB3-35D7-42CA-9906-843CBCFCC73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19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0DB3-35D7-42CA-9906-843CBCFCC73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976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0DB3-35D7-42CA-9906-843CBCFCC73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941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0DB3-35D7-42CA-9906-843CBCFCC73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422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886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172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15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568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143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403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50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727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91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941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395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962EC-8826-46D5-8DC3-B5EAA5E33117}" type="datetimeFigureOut">
              <a:rPr lang="nl-NL" smtClean="0"/>
              <a:t>10-3-2025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FFD30-B217-48F3-B507-C9638CC99C2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545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6766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848872" cy="6156685"/>
          </a:xfrm>
        </p:spPr>
        <p:txBody>
          <a:bodyPr>
            <a:noAutofit/>
          </a:bodyPr>
          <a:lstStyle/>
          <a:p>
            <a:pPr algn="l"/>
            <a:r>
              <a:rPr lang="nl-NL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r>
              <a:rPr lang="nl-N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ALV HKL – 27 maart 2025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1. Opening (19.30 uur)</a:t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2. Vaststelling agenda</a:t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3. Mededelingen van het bestuur</a:t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4. Verslag van de Algemene Ledenvergadering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b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 maart 2024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Bestuurswijzigingen: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    benoeming voorzitter, secretaris, penningmeester</a:t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Jaarverslag 2024 </a:t>
            </a:r>
            <a:b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Financieel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verslag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en begroting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2025;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r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apportage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kascommissie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benoeming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nieuw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lid kascommissie, voorstel prijsverhoging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Rondvraag</a:t>
            </a:r>
            <a:b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Sluiting (uiterlijk 20.15 uur)</a:t>
            </a:r>
            <a:r>
              <a:rPr lang="nl-NL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6165304"/>
            <a:ext cx="5608712" cy="620688"/>
          </a:xfrm>
        </p:spPr>
        <p:txBody>
          <a:bodyPr>
            <a:normAutofit/>
          </a:bodyPr>
          <a:lstStyle/>
          <a:p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6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2125"/>
                    </a14:imgEffect>
                    <a14:imgEffect>
                      <a14:saturation sat="0"/>
                    </a14:imgEffect>
                    <a14:imgEffect>
                      <a14:brightnessContrast contras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393" y="0"/>
            <a:ext cx="933591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976663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b="1" dirty="0" smtClean="0"/>
              <a:t>Aftreedschema </a:t>
            </a:r>
            <a:r>
              <a:rPr lang="nl-NL" b="1" dirty="0"/>
              <a:t>bestuur</a:t>
            </a:r>
            <a:br>
              <a:rPr lang="nl-NL" b="1" dirty="0"/>
            </a:br>
            <a:r>
              <a:rPr lang="nl-NL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 smtClean="0"/>
              <a:t>2025 – Bert </a:t>
            </a:r>
            <a:r>
              <a:rPr lang="nl-NL" b="1" dirty="0" err="1" smtClean="0"/>
              <a:t>IJpeij</a:t>
            </a:r>
            <a:r>
              <a:rPr lang="nl-NL" b="1" dirty="0" smtClean="0"/>
              <a:t> </a:t>
            </a:r>
            <a:r>
              <a:rPr lang="nl-NL" b="1" dirty="0"/>
              <a:t/>
            </a:r>
            <a:br>
              <a:rPr lang="nl-NL" b="1" dirty="0"/>
            </a:br>
            <a:r>
              <a:rPr lang="nl-NL" sz="2700" i="1" dirty="0" smtClean="0"/>
              <a:t>(verkiesbaar, voorzitter)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 smtClean="0"/>
              <a:t>2025 – Fred Nieuwesteeg </a:t>
            </a:r>
            <a:r>
              <a:rPr lang="nl-NL" b="1" dirty="0"/>
              <a:t/>
            </a:r>
            <a:br>
              <a:rPr lang="nl-NL" b="1" dirty="0"/>
            </a:br>
            <a:r>
              <a:rPr lang="nl-NL" sz="2700" i="1" dirty="0" smtClean="0"/>
              <a:t>(verkiesbaar, secretaris) 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 smtClean="0"/>
              <a:t>2025 – Kobus Hennipman</a:t>
            </a:r>
            <a:r>
              <a:rPr lang="nl-NL" b="1" dirty="0"/>
              <a:t/>
            </a:r>
            <a:br>
              <a:rPr lang="nl-NL" b="1" dirty="0"/>
            </a:br>
            <a:r>
              <a:rPr lang="nl-NL" sz="2700" i="1" dirty="0" smtClean="0"/>
              <a:t>(verkiesbaar, penningmeester)  </a:t>
            </a:r>
            <a:r>
              <a:rPr lang="nl-NL" b="1" dirty="0"/>
              <a:t/>
            </a:r>
            <a:br>
              <a:rPr lang="nl-NL" b="1" dirty="0"/>
            </a:br>
            <a:r>
              <a:rPr lang="nl-NL" sz="2700" i="1" dirty="0"/>
              <a:t/>
            </a:r>
            <a:br>
              <a:rPr lang="nl-NL" sz="2700" i="1" dirty="0"/>
            </a:br>
            <a:r>
              <a:rPr lang="nl-NL" b="1" dirty="0" smtClean="0"/>
              <a:t>2027 </a:t>
            </a:r>
            <a:r>
              <a:rPr lang="nl-NL" b="1" dirty="0"/>
              <a:t>- Ingrid </a:t>
            </a:r>
            <a:r>
              <a:rPr lang="nl-NL" b="1" dirty="0" smtClean="0"/>
              <a:t>Groenewegen</a:t>
            </a:r>
            <a:br>
              <a:rPr lang="nl-NL" b="1" dirty="0" smtClean="0"/>
            </a:br>
            <a:r>
              <a:rPr lang="nl-NL" b="1" dirty="0" smtClean="0"/>
              <a:t>          - Micha </a:t>
            </a:r>
            <a:r>
              <a:rPr lang="nl-NL" b="1" dirty="0" err="1" smtClean="0"/>
              <a:t>Cluysenaer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    - Janneke </a:t>
            </a:r>
            <a:r>
              <a:rPr lang="nl-NL" b="1" dirty="0" err="1" smtClean="0"/>
              <a:t>Kolijn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      </a:t>
            </a:r>
            <a:r>
              <a:rPr lang="nl-NL" sz="2400" dirty="0" smtClean="0"/>
              <a:t>(</a:t>
            </a:r>
            <a:r>
              <a:rPr lang="nl-NL" sz="2700" i="1" dirty="0" smtClean="0"/>
              <a:t>aftredend</a:t>
            </a:r>
            <a:r>
              <a:rPr lang="nl-NL" sz="2700" i="1" dirty="0"/>
              <a:t>, herkiesbaar)</a:t>
            </a:r>
            <a:r>
              <a:rPr lang="nl-NL" i="1" dirty="0"/>
              <a:t/>
            </a:r>
            <a:br>
              <a:rPr lang="nl-NL" i="1" dirty="0"/>
            </a:br>
            <a:r>
              <a:rPr lang="nl-NL" sz="3600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sz="36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361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2000"/>
                    </a14:imgEffect>
                    <a14:imgEffect>
                      <a14:saturation sat="0"/>
                    </a14:imgEffect>
                    <a14:imgEffect>
                      <a14:brightnessContrast contras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393" y="0"/>
            <a:ext cx="933591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496" y="692696"/>
            <a:ext cx="8856984" cy="5976663"/>
          </a:xfrm>
        </p:spPr>
        <p:txBody>
          <a:bodyPr>
            <a:normAutofit fontScale="90000"/>
          </a:bodyPr>
          <a:lstStyle/>
          <a:p>
            <a:pPr algn="l"/>
            <a:r>
              <a:rPr lang="nl-NL" b="1" dirty="0"/>
              <a:t>Bestuursleden </a:t>
            </a:r>
            <a:r>
              <a:rPr lang="nl-NL" b="1" dirty="0" smtClean="0"/>
              <a:t>2025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b="1" dirty="0" smtClean="0"/>
              <a:t>Bert </a:t>
            </a:r>
            <a:r>
              <a:rPr lang="nl-NL" b="1" dirty="0" err="1" smtClean="0"/>
              <a:t>IJpeij</a:t>
            </a:r>
            <a:r>
              <a:rPr lang="nl-NL" b="1" dirty="0" smtClean="0"/>
              <a:t>                	: </a:t>
            </a:r>
            <a:r>
              <a:rPr lang="nl-NL" b="1" dirty="0"/>
              <a:t>voorzitter</a:t>
            </a:r>
            <a:br>
              <a:rPr lang="nl-NL" b="1" dirty="0"/>
            </a:br>
            <a:r>
              <a:rPr lang="nl-NL" b="1" dirty="0" smtClean="0"/>
              <a:t>Kobus </a:t>
            </a:r>
            <a:r>
              <a:rPr lang="nl-NL" b="1" dirty="0" smtClean="0"/>
              <a:t>Hennipman	: </a:t>
            </a:r>
            <a:r>
              <a:rPr lang="nl-NL" b="1" dirty="0"/>
              <a:t>penningmeester</a:t>
            </a:r>
            <a:br>
              <a:rPr lang="nl-NL" b="1" dirty="0"/>
            </a:br>
            <a:r>
              <a:rPr lang="nl-NL" b="1" dirty="0" smtClean="0"/>
              <a:t>Fred </a:t>
            </a:r>
            <a:r>
              <a:rPr lang="nl-NL" b="1" dirty="0" smtClean="0"/>
              <a:t>Nieuwesteeg   	: </a:t>
            </a:r>
            <a:r>
              <a:rPr lang="nl-NL" b="1" dirty="0"/>
              <a:t>secretaris</a:t>
            </a:r>
            <a:br>
              <a:rPr lang="nl-NL" b="1" dirty="0"/>
            </a:br>
            <a:r>
              <a:rPr lang="nl-NL" b="1" dirty="0"/>
              <a:t>Micha </a:t>
            </a:r>
            <a:r>
              <a:rPr lang="nl-NL" b="1" dirty="0" err="1" smtClean="0"/>
              <a:t>Cluysenaer</a:t>
            </a:r>
            <a:r>
              <a:rPr lang="nl-NL" b="1" dirty="0" smtClean="0"/>
              <a:t>     	: </a:t>
            </a:r>
            <a:r>
              <a:rPr lang="nl-NL" b="1" dirty="0"/>
              <a:t>bestuurslid</a:t>
            </a:r>
            <a:br>
              <a:rPr lang="nl-NL" b="1" dirty="0"/>
            </a:br>
            <a:r>
              <a:rPr lang="nl-NL" b="1" dirty="0"/>
              <a:t>Ingrid </a:t>
            </a:r>
            <a:r>
              <a:rPr lang="nl-NL" b="1" dirty="0" smtClean="0"/>
              <a:t>Groenewegen	: bestuurslid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Janneke </a:t>
            </a:r>
            <a:r>
              <a:rPr lang="nl-NL" b="1" dirty="0" err="1" smtClean="0"/>
              <a:t>Kolijn</a:t>
            </a:r>
            <a:r>
              <a:rPr lang="nl-NL" b="1" dirty="0" smtClean="0"/>
              <a:t>           	: </a:t>
            </a:r>
            <a:r>
              <a:rPr lang="nl-NL" b="1" dirty="0"/>
              <a:t>bestuurslid </a:t>
            </a:r>
            <a:br>
              <a:rPr lang="nl-NL" b="1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098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2250"/>
                    </a14:imgEffect>
                    <a14:imgEffect>
                      <a14:saturation sat="0"/>
                    </a14:imgEffect>
                    <a14:imgEffect>
                      <a14:brightnessContrast contras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73" y="0"/>
            <a:ext cx="915777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8913" y="188640"/>
            <a:ext cx="7772400" cy="5976663"/>
          </a:xfrm>
        </p:spPr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r>
              <a:rPr lang="nl-NL" b="1" dirty="0">
                <a:solidFill>
                  <a:schemeClr val="accent1">
                    <a:lumMod val="50000"/>
                  </a:schemeClr>
                </a:solidFill>
              </a:rPr>
              <a:t>Samenwerking</a:t>
            </a:r>
            <a:r>
              <a:rPr lang="nl-NL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>
                <a:solidFill>
                  <a:schemeClr val="tx2">
                    <a:lumMod val="50000"/>
                  </a:schemeClr>
                </a:solidFill>
              </a:rPr>
              <a:t>Binnen het kader Stichtse Vecht is samenwerking met de Historische Kringen van Breukelen en Maarssen, het Regionaal Historisch Centrum en de </a:t>
            </a: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gemeente </a:t>
            </a:r>
            <a:r>
              <a:rPr lang="nl-NL" b="1" dirty="0">
                <a:solidFill>
                  <a:schemeClr val="tx2">
                    <a:lumMod val="50000"/>
                  </a:schemeClr>
                </a:solidFill>
              </a:rPr>
              <a:t>belangrijk</a:t>
            </a:r>
            <a:br>
              <a:rPr lang="nl-NL" b="1" dirty="0">
                <a:solidFill>
                  <a:schemeClr val="tx2">
                    <a:lumMod val="50000"/>
                  </a:schemeClr>
                </a:solidFill>
              </a:rPr>
            </a:b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291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13</Words>
  <Application>Microsoft Office PowerPoint</Application>
  <PresentationFormat>Diavoorstelling (4:3)</PresentationFormat>
  <Paragraphs>8</Paragraphs>
  <Slides>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AGENDA  ALV HKL – 27 maart 2025  1. Opening (19.30 uur) 2. Vaststelling agenda 3. Mededelingen van het bestuur 4. Verslag van de Algemene Ledenvergadering van      21 maart 2024 5. Bestuurswijzigingen:      benoeming voorzitter, secretaris, penningmeester 6. Jaarverslag 2024  7. Financieel verslag 2024 en begroting 2025;       rapportage kascommissie en benoeming nieuw      lid kascommissie, voorstel prijsverhoging 7. Rondvraag 8. Sluiting (uiterlijk 20.15 uur) </vt:lpstr>
      <vt:lpstr>  Aftreedschema bestuur  2025 – Bert IJpeij  (verkiesbaar, voorzitter) 2025 – Fred Nieuwesteeg  (verkiesbaar, secretaris)  2025 – Kobus Hennipman (verkiesbaar, penningmeester)    2027 - Ingrid Groenewegen           - Micha Cluysenaer           - Janneke Kolijn             (aftredend, herkiesbaar)   </vt:lpstr>
      <vt:lpstr>Bestuursleden 2025  Bert IJpeij                 : voorzitter Kobus Hennipman : penningmeester Fred Nieuwesteeg    : secretaris Micha Cluysenaer      : bestuurslid Ingrid Groenewegen : bestuurslid Janneke Kolijn            : bestuurslid   </vt:lpstr>
      <vt:lpstr> Samenwerking  Binnen het kader Stichtse Vecht is samenwerking met de Historische Kringen van Breukelen en Maarssen, het Regionaal Historisch Centrum en de gemeente belangrijk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Beleidsplan HKGL 2013- 2015</dc:title>
  <dc:creator>Wouter</dc:creator>
  <cp:lastModifiedBy>RealPC</cp:lastModifiedBy>
  <cp:revision>92</cp:revision>
  <dcterms:created xsi:type="dcterms:W3CDTF">2013-10-06T18:06:09Z</dcterms:created>
  <dcterms:modified xsi:type="dcterms:W3CDTF">2025-03-10T10:11:59Z</dcterms:modified>
</cp:coreProperties>
</file>